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88"/>
    <p:restoredTop sz="94660"/>
  </p:normalViewPr>
  <p:slideViewPr>
    <p:cSldViewPr snapToGrid="0">
      <p:cViewPr>
        <p:scale>
          <a:sx n="73" d="100"/>
          <a:sy n="73" d="100"/>
        </p:scale>
        <p:origin x="3984" y="-9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>
            <a:extLst>
              <a:ext uri="{FF2B5EF4-FFF2-40B4-BE49-F238E27FC236}">
                <a16:creationId xmlns:a16="http://schemas.microsoft.com/office/drawing/2014/main" id="{31743DA8-8130-1F8D-A84D-F5891DA439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4124EF64-F0A8-7FCA-1477-29E0DE268B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81">
            <a:extLst>
              <a:ext uri="{FF2B5EF4-FFF2-40B4-BE49-F238E27FC236}">
                <a16:creationId xmlns:a16="http://schemas.microsoft.com/office/drawing/2014/main" id="{BD1F26EB-0B6A-3C89-B7DE-8767206F856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15362" name="Shape 82">
            <a:extLst>
              <a:ext uri="{FF2B5EF4-FFF2-40B4-BE49-F238E27FC236}">
                <a16:creationId xmlns:a16="http://schemas.microsoft.com/office/drawing/2014/main" id="{8B1C5000-2564-FE4E-71A3-626D1F043D2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B4E05F3-87F7-E079-AFF9-66FF2073940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C85AAD31-5EFE-1D30-B50C-6BF93BA32FE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D817DE5B-345C-6AD4-48DC-2B9C75EFAE0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250E5-4DFA-9B4A-ABE9-2110674D154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2041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6DAFC39-7791-ACDE-8E0C-449DD1E26F1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B04CFA7-153D-3D67-183C-8F3B234A722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95B5CF8B-8C89-5D73-5156-857C0D081DE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D37FF-840A-2A40-923D-DE74B892007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5665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B7E42DF-BADC-22E7-2F99-B50A0B96D42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379147D-B241-5D2A-7D05-4722AEA89A3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BDB5AC8-32D8-50C2-D908-07CB8C8445A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F5CC-098E-5C49-AF9E-AE62DB72E3D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8112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FECB3771-EB2B-4CF1-4603-6D8478F9C21F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DD8A68BE-5C6E-13C9-5020-3435D2BA53B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7F1A2B10-BA61-F6E6-00C0-D16CCB998AF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A689D-DB13-1E49-91EA-F4C9449F39F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03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A1697085-3232-1762-BAB7-D4FFDC11144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39B9CD9-DBD0-9D20-6FBD-A83F125613E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13B203D-BF03-BD69-A87F-8C43BEE71DD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8970-8D9E-D944-8FC1-8B5FFD4B3E9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5381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9E878924-9ABF-3D52-6BEF-E434131CF2A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F3604B88-DCBD-E5B2-70B0-EE2C32D3336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DCC94C5-0BED-FA81-8B65-45975A6FB04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E19E5-9A96-7B4B-AC5B-5115DAABCF6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263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DA05D4D-9F60-9D25-0C40-551F177DF06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CB0D6C5-2BF8-16D1-CAD1-CB3821B202C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8F55A8C1-1BBC-5001-F6CF-89DAD5FB7C7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182E6-FC3D-7B48-AA45-64267B0C9D7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916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FCFE12F4-9477-3557-5777-9D07EA8A651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6FAFCC48-4CF1-9D43-E0D3-10039C970AA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5631C300-77C8-414B-23A3-B38856DB70F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9C471-1798-8649-9CEB-E9CF70A268A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8576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77ED198D-796A-F8D5-323D-347239DC1C6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AE23A30-0BC6-61DF-91F8-23CB56C0D3B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348626E-2759-4D14-4714-C1F1FFB46E1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A4283-5F38-4848-AA11-F143D9CB946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000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4589F02-2DFE-AC87-0F60-E71026CE04E6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21C5C72-A0E5-A6D5-E06B-43A1A5FDA2D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E0D1D95-D442-58A2-2B07-9573E57809B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B9707-69A3-E044-8F14-0DF89E004DE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2096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26D721C-1A12-F3B4-E1BB-231654ED25F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D9B4E3-1CA4-F381-9F1B-81397DC4808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28FFF54-8C99-DA8F-3E68-58AD33892D3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6BDF-2720-9644-9E35-EA4B4EA76D4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6489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733E3E77-EF5D-45A2-3A1C-CC5ECE4072A7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13F042BE-74DE-0B9A-7A7C-FB40D085A013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D75A6E82-F3F5-0E53-3DF9-D76C2C839CDC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A9809E59-CBB4-B354-8444-66121B9F5820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5CD6E8F4-5646-A31D-AA66-C8F68F398C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5FD71ECA-C1B2-224F-916F-1643A11763A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4E0430F-A90C-64F6-D48E-5D4DC2BC76DA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8" name="Shape 86">
            <a:extLst>
              <a:ext uri="{FF2B5EF4-FFF2-40B4-BE49-F238E27FC236}">
                <a16:creationId xmlns:a16="http://schemas.microsoft.com/office/drawing/2014/main" id="{10A99AAA-90D2-9493-6F64-F25BCFF2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1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2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</p:txBody>
      </p:sp>
      <p:sp>
        <p:nvSpPr>
          <p:cNvPr id="14339" name="Shape 87">
            <a:extLst>
              <a:ext uri="{FF2B5EF4-FFF2-40B4-BE49-F238E27FC236}">
                <a16:creationId xmlns:a16="http://schemas.microsoft.com/office/drawing/2014/main" id="{7AA53E18-4EE6-EAEC-C6FC-622A00F3B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b="1">
                <a:solidFill>
                  <a:schemeClr val="bg1"/>
                </a:solidFill>
              </a:rPr>
              <a:t>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1</a:t>
            </a:r>
            <a:r>
              <a:rPr lang="en-US" altLang="hu-HU" sz="4500" b="1">
                <a:solidFill>
                  <a:schemeClr val="bg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340" name="Shape 88">
            <a:extLst>
              <a:ext uri="{FF2B5EF4-FFF2-40B4-BE49-F238E27FC236}">
                <a16:creationId xmlns:a16="http://schemas.microsoft.com/office/drawing/2014/main" id="{2C6458DF-8804-AC55-3512-7F9E289B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hu-HU" sz="3000" b="1" dirty="0">
                <a:solidFill>
                  <a:schemeClr val="bg1"/>
                </a:solidFill>
              </a:rPr>
              <a:t>IEEE 13th International Joint Conference on Cybernetics and Computational Cybernetics, Cyber-Medical Systems</a:t>
            </a:r>
            <a:br>
              <a:rPr lang="en-US" altLang="hu-HU" sz="3000" b="1" dirty="0">
                <a:solidFill>
                  <a:schemeClr val="bg1"/>
                </a:solidFill>
              </a:rPr>
            </a:br>
            <a:r>
              <a:rPr lang="en-GB" sz="3000" b="1" dirty="0">
                <a:solidFill>
                  <a:schemeClr val="bg1"/>
                </a:solidFill>
              </a:rPr>
              <a:t>April 16-18, 2026 * Brisbane, Australia</a:t>
            </a:r>
          </a:p>
        </p:txBody>
      </p:sp>
      <p:sp>
        <p:nvSpPr>
          <p:cNvPr id="14341" name="Shape 89">
            <a:extLst>
              <a:ext uri="{FF2B5EF4-FFF2-40B4-BE49-F238E27FC236}">
                <a16:creationId xmlns:a16="http://schemas.microsoft.com/office/drawing/2014/main" id="{8D1C4B1C-AB7C-1897-D303-4523C8CB5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ICCC 2026</a:t>
            </a:r>
          </a:p>
        </p:txBody>
      </p:sp>
      <p:sp>
        <p:nvSpPr>
          <p:cNvPr id="91" name="Shape 91">
            <a:extLst>
              <a:ext uri="{FF2B5EF4-FFF2-40B4-BE49-F238E27FC236}">
                <a16:creationId xmlns:a16="http://schemas.microsoft.com/office/drawing/2014/main" id="{6ECC0CAC-8789-60C2-1E98-4FBEF9626BBE}"/>
              </a:ext>
            </a:extLst>
          </p:cNvPr>
          <p:cNvSpPr txBox="1"/>
          <p:nvPr/>
        </p:nvSpPr>
        <p:spPr>
          <a:xfrm>
            <a:off x="304800" y="13657263"/>
            <a:ext cx="25298400" cy="440372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3" name="Shape 92">
            <a:extLst>
              <a:ext uri="{FF2B5EF4-FFF2-40B4-BE49-F238E27FC236}">
                <a16:creationId xmlns:a16="http://schemas.microsoft.com/office/drawing/2014/main" id="{DF0FE76E-F515-1919-A725-3007428D5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3811250"/>
            <a:ext cx="25282525" cy="666750"/>
          </a:xfrm>
          <a:prstGeom prst="rect">
            <a:avLst/>
          </a:prstGeom>
          <a:solidFill>
            <a:srgbClr val="730802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Materials and method</a:t>
            </a:r>
            <a:endParaRPr lang="en-US" altLang="hu-HU" sz="5000">
              <a:solidFill>
                <a:schemeClr val="bg1"/>
              </a:solidFill>
            </a:endParaRPr>
          </a:p>
        </p:txBody>
      </p:sp>
      <p:pic>
        <p:nvPicPr>
          <p:cNvPr id="14344" name="Shape 95">
            <a:extLst>
              <a:ext uri="{FF2B5EF4-FFF2-40B4-BE49-F238E27FC236}">
                <a16:creationId xmlns:a16="http://schemas.microsoft.com/office/drawing/2014/main" id="{E1274B08-C143-E3F6-34FF-FC71A39E84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Shape 96">
            <a:extLst>
              <a:ext uri="{FF2B5EF4-FFF2-40B4-BE49-F238E27FC236}">
                <a16:creationId xmlns:a16="http://schemas.microsoft.com/office/drawing/2014/main" id="{7923FCE1-9BBF-BD73-FA1C-6E37C6B48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2440900"/>
            <a:ext cx="12430125" cy="87153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CC4F42A7-0B44-E29C-1290-A4EC0405F7AB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7" name="Shape 102">
            <a:extLst>
              <a:ext uri="{FF2B5EF4-FFF2-40B4-BE49-F238E27FC236}">
                <a16:creationId xmlns:a16="http://schemas.microsoft.com/office/drawing/2014/main" id="{78EAEC26-10AD-0008-F16D-3AE94EEB3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136013"/>
            <a:ext cx="25314275" cy="99218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085" name="Shape 96">
            <a:extLst>
              <a:ext uri="{FF2B5EF4-FFF2-40B4-BE49-F238E27FC236}">
                <a16:creationId xmlns:a16="http://schemas.microsoft.com/office/drawing/2014/main" id="{0407DAD5-35C0-E921-763A-5E2ED5D5C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F56C785E-7618-30FC-B6B4-30F3D3BBE71F}"/>
              </a:ext>
            </a:extLst>
          </p:cNvPr>
          <p:cNvSpPr/>
          <p:nvPr/>
        </p:nvSpPr>
        <p:spPr>
          <a:xfrm>
            <a:off x="13188950" y="22640925"/>
            <a:ext cx="12430125" cy="11171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50" name="Shape 95">
            <a:extLst>
              <a:ext uri="{FF2B5EF4-FFF2-40B4-BE49-F238E27FC236}">
                <a16:creationId xmlns:a16="http://schemas.microsoft.com/office/drawing/2014/main" id="{8F03CE93-3D4A-5C8B-38FD-32DC64B2E92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5" y="24198263"/>
            <a:ext cx="11088688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Shape 96">
            <a:extLst>
              <a:ext uri="{FF2B5EF4-FFF2-40B4-BE49-F238E27FC236}">
                <a16:creationId xmlns:a16="http://schemas.microsoft.com/office/drawing/2014/main" id="{2A760552-B859-407D-559E-F9EC70C1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8950" y="22440900"/>
            <a:ext cx="12430125" cy="87153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3089" name="Shape 96">
            <a:extLst>
              <a:ext uri="{FF2B5EF4-FFF2-40B4-BE49-F238E27FC236}">
                <a16:creationId xmlns:a16="http://schemas.microsoft.com/office/drawing/2014/main" id="{7D46E0C2-765D-1DB7-1C31-F8B23BC0E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375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3090" name="Shape 102">
            <a:extLst>
              <a:ext uri="{FF2B5EF4-FFF2-40B4-BE49-F238E27FC236}">
                <a16:creationId xmlns:a16="http://schemas.microsoft.com/office/drawing/2014/main" id="{D7C0F156-411B-8876-CDF3-EDECAA57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5452050"/>
            <a:ext cx="25314275" cy="341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1" name="Shape 92">
            <a:extLst>
              <a:ext uri="{FF2B5EF4-FFF2-40B4-BE49-F238E27FC236}">
                <a16:creationId xmlns:a16="http://schemas.microsoft.com/office/drawing/2014/main" id="{92580F1C-6BCD-CD97-9336-BABA330EB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40" name="Shape 91">
            <a:extLst>
              <a:ext uri="{FF2B5EF4-FFF2-40B4-BE49-F238E27FC236}">
                <a16:creationId xmlns:a16="http://schemas.microsoft.com/office/drawing/2014/main" id="{8CAF1444-B497-C1D8-9DF5-100067DF4262}"/>
              </a:ext>
            </a:extLst>
          </p:cNvPr>
          <p:cNvSpPr txBox="1"/>
          <p:nvPr/>
        </p:nvSpPr>
        <p:spPr>
          <a:xfrm>
            <a:off x="333375" y="5441950"/>
            <a:ext cx="25312688" cy="11160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6" name="Shape 92">
            <a:extLst>
              <a:ext uri="{FF2B5EF4-FFF2-40B4-BE49-F238E27FC236}">
                <a16:creationId xmlns:a16="http://schemas.microsoft.com/office/drawing/2014/main" id="{43BD60C2-FE31-DDDA-E746-5DE98FA2F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0" y="5583238"/>
            <a:ext cx="25311100" cy="6667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>
                <a:solidFill>
                  <a:schemeClr val="bg1"/>
                </a:solidFill>
              </a:rPr>
              <a:t>Introduction</a:t>
            </a:r>
            <a:endParaRPr lang="en-US" altLang="hu-HU" sz="5000">
              <a:solidFill>
                <a:schemeClr val="bg1"/>
              </a:solidFill>
            </a:endParaRPr>
          </a:p>
        </p:txBody>
      </p:sp>
      <p:sp>
        <p:nvSpPr>
          <p:cNvPr id="3094" name="Shape 92">
            <a:extLst>
              <a:ext uri="{FF2B5EF4-FFF2-40B4-BE49-F238E27FC236}">
                <a16:creationId xmlns:a16="http://schemas.microsoft.com/office/drawing/2014/main" id="{D1BE6F06-4AA5-5797-F491-618F096F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5" name="Shape 96">
            <a:extLst>
              <a:ext uri="{FF2B5EF4-FFF2-40B4-BE49-F238E27FC236}">
                <a16:creationId xmlns:a16="http://schemas.microsoft.com/office/drawing/2014/main" id="{DE090771-A21C-A07F-FFA2-BA7ACABE5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988250"/>
            <a:ext cx="12331700" cy="6572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1.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96" name="Shape 96">
            <a:extLst>
              <a:ext uri="{FF2B5EF4-FFF2-40B4-BE49-F238E27FC236}">
                <a16:creationId xmlns:a16="http://schemas.microsoft.com/office/drawing/2014/main" id="{4817DDDA-22CE-72A4-DEA1-E07DDF104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7538" y="32942213"/>
            <a:ext cx="12271375" cy="703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2.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560</Words>
  <Application>Microsoft Macintosh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Noge</dc:creator>
  <cp:lastModifiedBy>Nógrádi Tamas</cp:lastModifiedBy>
  <cp:revision>30</cp:revision>
  <dcterms:modified xsi:type="dcterms:W3CDTF">2026-04-07T08:22:47Z</dcterms:modified>
</cp:coreProperties>
</file>